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3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30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20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739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861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37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3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76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1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35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070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94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8F4A7-4F07-474C-A389-2F75308F747E}" type="datetimeFigureOut">
              <a:rPr lang="de-DE" smtClean="0"/>
              <a:t>16.08.2022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EDD9E-F895-4E8D-9662-6FC019B1C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45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Test PowerPoint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 smtClean="0"/>
              <a:t>Subtitle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133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 Seite</a:t>
            </a:r>
            <a:endParaRPr lang="de-DE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667794"/>
            <a:ext cx="7620000" cy="2667000"/>
          </a:xfrm>
        </p:spPr>
      </p:pic>
    </p:spTree>
    <p:extLst>
      <p:ext uri="{BB962C8B-B14F-4D97-AF65-F5344CB8AC3E}">
        <p14:creationId xmlns:p14="http://schemas.microsoft.com/office/powerpoint/2010/main" val="3365032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Test PowerPoint</vt:lpstr>
      <vt:lpstr>Erste Seite</vt:lpstr>
    </vt:vector>
  </TitlesOfParts>
  <Company>Compart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PowerPoint</dc:title>
  <dc:creator>Holger Kuhn</dc:creator>
  <cp:lastModifiedBy>Holger Kuhn</cp:lastModifiedBy>
  <cp:revision>1</cp:revision>
  <dcterms:created xsi:type="dcterms:W3CDTF">2022-08-16T09:21:40Z</dcterms:created>
  <dcterms:modified xsi:type="dcterms:W3CDTF">2022-08-16T09:21:50Z</dcterms:modified>
</cp:coreProperties>
</file>